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CC5"/>
    <a:srgbClr val="49C1C7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49A146-112C-439E-503C-725F0AC512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47C25-6D92-05A6-BF21-452503302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693D7-BCB8-4205-ABFA-4AF0406CA3F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0E584-9D41-0108-2C17-8237536E71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D3195B-DBD4-1E34-571C-236B514BC2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32CE5-5F88-4505-8108-945CCDB2BD7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4618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9ACC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1084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Environnements d’apprentissage optimisés pour et par les langues vivantes (EOL)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922239-F3FA-A25C-F7A5-EC75C8E040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305" y="5987629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langues vivantes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36</cp:revision>
  <dcterms:created xsi:type="dcterms:W3CDTF">2024-02-06T15:43:11Z</dcterms:created>
  <dcterms:modified xsi:type="dcterms:W3CDTF">2025-02-17T14:05:43Z</dcterms:modified>
</cp:coreProperties>
</file>